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6893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7565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5084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72115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5707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3600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31134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15811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44989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3941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530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2F30-5D77-4566-AC95-D50EA871A005}" type="datetimeFigureOut">
              <a:rPr lang="lt-LT" smtClean="0"/>
              <a:t>2017-03-17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3C744-A4A2-4B75-B65F-32FAD627995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44727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46000">
              <a:schemeClr val="accent4">
                <a:lumMod val="0"/>
                <a:lumOff val="100000"/>
              </a:schemeClr>
            </a:gs>
            <a:gs pos="100000">
              <a:srgbClr val="00FF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14534" y="663880"/>
            <a:ext cx="5571066" cy="20928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lt-LT" sz="2600" dirty="0" smtClean="0"/>
              <a:t> Pavasaris</a:t>
            </a:r>
          </a:p>
          <a:p>
            <a:r>
              <a:rPr lang="lt-LT" sz="2600" dirty="0" smtClean="0"/>
              <a:t>Aukštai </a:t>
            </a:r>
            <a:r>
              <a:rPr lang="lt-LT" sz="2600" dirty="0"/>
              <a:t>medyje matau gražų inkilėlį.</a:t>
            </a:r>
          </a:p>
          <a:p>
            <a:r>
              <a:rPr lang="lt-LT" sz="2600" dirty="0" smtClean="0"/>
              <a:t>Jame </a:t>
            </a:r>
            <a:r>
              <a:rPr lang="lt-LT" sz="2600" dirty="0"/>
              <a:t>gyvena varnėnas. </a:t>
            </a:r>
          </a:p>
          <a:p>
            <a:r>
              <a:rPr lang="lt-LT" sz="2600" dirty="0" smtClean="0"/>
              <a:t>Jis </a:t>
            </a:r>
            <a:r>
              <a:rPr lang="lt-LT" sz="2600" dirty="0"/>
              <a:t>linksmai čiulba, bet greitai pavargsta.</a:t>
            </a:r>
          </a:p>
          <a:p>
            <a:r>
              <a:rPr lang="lt-LT" sz="2600" dirty="0" smtClean="0"/>
              <a:t>Varnėnas </a:t>
            </a:r>
            <a:r>
              <a:rPr lang="lt-LT" sz="2600" dirty="0"/>
              <a:t>nuskrenda tolyn pailsėti.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1067" y="3723168"/>
            <a:ext cx="5435600" cy="20928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lt-LT" sz="2600" dirty="0" smtClean="0"/>
              <a:t> Vasara</a:t>
            </a:r>
          </a:p>
          <a:p>
            <a:r>
              <a:rPr lang="lt-LT" sz="2600" dirty="0" smtClean="0"/>
              <a:t>Dieną </a:t>
            </a:r>
            <a:r>
              <a:rPr lang="lt-LT" sz="2600" dirty="0"/>
              <a:t>aukštai danguje šviečia saulutė. </a:t>
            </a:r>
          </a:p>
          <a:p>
            <a:r>
              <a:rPr lang="lt-LT" sz="2600" dirty="0" smtClean="0"/>
              <a:t> Ji </a:t>
            </a:r>
            <a:r>
              <a:rPr lang="lt-LT" sz="2600" dirty="0"/>
              <a:t>labai stipriai šildo.</a:t>
            </a:r>
          </a:p>
          <a:p>
            <a:r>
              <a:rPr lang="lt-LT" sz="2600" dirty="0"/>
              <a:t> Ta šiluma maloni visiems.</a:t>
            </a:r>
          </a:p>
          <a:p>
            <a:r>
              <a:rPr lang="lt-LT" sz="2600" dirty="0"/>
              <a:t> Atėjus vakarui, visi pasiilgsta saulutės.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19461" y="3704070"/>
            <a:ext cx="5166139" cy="20928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lt-LT" sz="2600" dirty="0" smtClean="0"/>
              <a:t> Žiema</a:t>
            </a:r>
          </a:p>
          <a:p>
            <a:r>
              <a:rPr lang="lt-LT" sz="2600" dirty="0" smtClean="0"/>
              <a:t> Pradėjo </a:t>
            </a:r>
            <a:r>
              <a:rPr lang="lt-LT" sz="2600" dirty="0"/>
              <a:t>snigti.</a:t>
            </a:r>
          </a:p>
          <a:p>
            <a:r>
              <a:rPr lang="lt-LT" sz="2600" dirty="0"/>
              <a:t> Reikia kasti sniegą.</a:t>
            </a:r>
          </a:p>
          <a:p>
            <a:r>
              <a:rPr lang="lt-LT" sz="2600" dirty="0"/>
              <a:t> Berniukui šis darbas sunkus.</a:t>
            </a:r>
          </a:p>
          <a:p>
            <a:r>
              <a:rPr lang="lt-LT" sz="2600" dirty="0"/>
              <a:t> Jam padėti ateina tėtis.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1067" y="663880"/>
            <a:ext cx="5010058" cy="20928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lt-LT" sz="2600" dirty="0" smtClean="0"/>
              <a:t> Ruduo</a:t>
            </a:r>
          </a:p>
          <a:p>
            <a:r>
              <a:rPr lang="lt-LT" sz="2600" dirty="0" smtClean="0"/>
              <a:t>Aš </a:t>
            </a:r>
            <a:r>
              <a:rPr lang="lt-LT" sz="2600" dirty="0"/>
              <a:t>renku spalvotus medžių lapus.</a:t>
            </a:r>
          </a:p>
          <a:p>
            <a:r>
              <a:rPr lang="lt-LT" sz="2600" dirty="0" smtClean="0"/>
              <a:t>Juos </a:t>
            </a:r>
            <a:r>
              <a:rPr lang="lt-LT" sz="2600" dirty="0"/>
              <a:t>stipriai surišu.</a:t>
            </a:r>
          </a:p>
          <a:p>
            <a:r>
              <a:rPr lang="lt-LT" sz="2600" dirty="0" smtClean="0"/>
              <a:t>Ši </a:t>
            </a:r>
            <a:r>
              <a:rPr lang="lt-LT" sz="2600" dirty="0"/>
              <a:t>rudeninė puokštė labai graži.</a:t>
            </a:r>
          </a:p>
          <a:p>
            <a:r>
              <a:rPr lang="lt-LT" sz="2600" dirty="0" smtClean="0"/>
              <a:t>Ją </a:t>
            </a:r>
            <a:r>
              <a:rPr lang="lt-LT" sz="2600" dirty="0"/>
              <a:t>dovanosiu mamytei.</a:t>
            </a:r>
          </a:p>
        </p:txBody>
      </p:sp>
    </p:spTree>
    <p:extLst>
      <p:ext uri="{BB962C8B-B14F-4D97-AF65-F5344CB8AC3E}">
        <p14:creationId xmlns:p14="http://schemas.microsoft.com/office/powerpoint/2010/main" val="350482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98</Words>
  <Application>Microsoft Office PowerPoint</Application>
  <PresentationFormat>Plačiaekranė</PresentationFormat>
  <Paragraphs>20</Paragraphs>
  <Slides>1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„Office“ tema</vt:lpstr>
      <vt:lpstr>„PowerPoint“ pateiktis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Gintautas Kindurys</dc:creator>
  <cp:lastModifiedBy>Gintautas Kindurys</cp:lastModifiedBy>
  <cp:revision>5</cp:revision>
  <dcterms:created xsi:type="dcterms:W3CDTF">2017-03-16T19:32:40Z</dcterms:created>
  <dcterms:modified xsi:type="dcterms:W3CDTF">2017-03-17T20:57:04Z</dcterms:modified>
</cp:coreProperties>
</file>